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60" r:id="rId5"/>
    <p:sldId id="261" r:id="rId6"/>
    <p:sldId id="258" r:id="rId7"/>
    <p:sldId id="263" r:id="rId8"/>
    <p:sldId id="259" r:id="rId9"/>
    <p:sldId id="262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/>
    <p:restoredTop sz="94628"/>
  </p:normalViewPr>
  <p:slideViewPr>
    <p:cSldViewPr>
      <p:cViewPr varScale="1">
        <p:scale>
          <a:sx n="119" d="100"/>
          <a:sy n="119" d="100"/>
        </p:scale>
        <p:origin x="125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979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415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02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890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732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522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221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14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432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634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29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474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28694-930B-C447-808A-F9767075C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KHATRA ADIBASI MAHAVIDYALAYA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F63E9-AB3C-F944-B8B7-A7C5E4C00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N" sz="4000" b="1" dirty="0"/>
              <a:t>B.A Program in Physical Education </a:t>
            </a:r>
            <a:br>
              <a:rPr lang="en-US" sz="4000" b="1" dirty="0"/>
            </a:br>
            <a:r>
              <a:rPr lang="en-US" b="1" dirty="0"/>
              <a:t>Name of the Teacher- TITHI ROY</a:t>
            </a:r>
          </a:p>
          <a:p>
            <a:pPr marL="0" indent="0" algn="ctr">
              <a:buNone/>
            </a:pPr>
            <a:r>
              <a:rPr lang="en-IN" sz="2800" b="1" dirty="0">
                <a:effectLst/>
                <a:latin typeface="Arial" panose="020B0604020202020204" pitchFamily="34" charset="0"/>
              </a:rPr>
              <a:t>Subject- Physical Education</a:t>
            </a:r>
            <a:endParaRPr lang="en-IN" sz="4000" dirty="0"/>
          </a:p>
          <a:p>
            <a:pPr marL="0" indent="0" algn="ctr">
              <a:buNone/>
            </a:pPr>
            <a:r>
              <a:rPr lang="en-IN" sz="4000" b="1" dirty="0"/>
              <a:t>Semester - III </a:t>
            </a:r>
          </a:p>
          <a:p>
            <a:pPr marL="0" indent="0" algn="ctr">
              <a:buNone/>
            </a:pPr>
            <a:r>
              <a:rPr lang="en-IN" sz="3600" b="1" dirty="0">
                <a:solidFill>
                  <a:schemeClr val="accent2">
                    <a:lumMod val="75000"/>
                  </a:schemeClr>
                </a:solidFill>
              </a:rPr>
              <a:t>Course Title: Yogasana and Gymnastics </a:t>
            </a:r>
            <a:endParaRPr lang="en-IN" sz="3600" dirty="0"/>
          </a:p>
          <a:p>
            <a:pPr marL="0" indent="0" algn="ctr">
              <a:buNone/>
            </a:pP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</a:rPr>
              <a:t>Topic: Unit- I: YOGASANA </a:t>
            </a:r>
            <a:endParaRPr lang="en-IN" sz="3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IN" sz="3200" b="1" dirty="0">
                <a:latin typeface="TimesNewRomanPSMT"/>
              </a:rPr>
              <a:t>Session: 2019-20</a:t>
            </a:r>
            <a:endParaRPr lang="en-US" sz="3200" b="1" dirty="0"/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95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688632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C00000"/>
                </a:solidFill>
                <a:latin typeface="Britannic Bold" pitchFamily="34" charset="0"/>
              </a:rPr>
              <a:t>THANKS TO ALL</a:t>
            </a:r>
            <a:endParaRPr lang="en-IN" sz="7200" dirty="0">
              <a:solidFill>
                <a:srgbClr val="C00000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847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224135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YOGA</a:t>
            </a:r>
            <a:endParaRPr lang="en-IN" sz="6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776864" cy="432048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0242" name="Picture 2" descr="C:\Users\DITI\Desktop\DITI FILE\meditation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99288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4" y="1838324"/>
            <a:ext cx="8023154" cy="461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76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288032"/>
          </a:xfrm>
        </p:spPr>
        <p:txBody>
          <a:bodyPr>
            <a:noAutofit/>
          </a:bodyPr>
          <a:lstStyle/>
          <a:p>
            <a:r>
              <a:rPr lang="en-IN" sz="6000" b="1" dirty="0" err="1">
                <a:solidFill>
                  <a:schemeClr val="tx2">
                    <a:lumMod val="75000"/>
                  </a:schemeClr>
                </a:solidFill>
              </a:rPr>
              <a:t>Virabhadrasana</a:t>
            </a:r>
            <a:br>
              <a:rPr lang="en-IN" sz="6000" b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IN" sz="4800" b="1" i="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</a:br>
            <a:endParaRPr lang="en-IN" sz="4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8675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" r="535"/>
          <a:stretch/>
        </p:blipFill>
        <p:spPr bwMode="auto">
          <a:xfrm>
            <a:off x="498764" y="1268760"/>
            <a:ext cx="813261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13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IN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Steps of </a:t>
            </a:r>
            <a:r>
              <a:rPr lang="en-IN" sz="4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Virabhadrasana</a:t>
            </a:r>
            <a:endParaRPr lang="en-IN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1522512" cy="5112568"/>
          </a:xfrm>
        </p:spPr>
        <p:txBody>
          <a:bodyPr>
            <a:normAutofit/>
          </a:bodyPr>
          <a:lstStyle/>
          <a:p>
            <a:endParaRPr lang="en-IN" dirty="0"/>
          </a:p>
        </p:txBody>
      </p:sp>
      <p:pic>
        <p:nvPicPr>
          <p:cNvPr id="7" name="Picture 2" descr="virabhadrasana – Cardiac Wellness Institu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4310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46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IN" sz="4800" b="1" dirty="0">
                <a:solidFill>
                  <a:srgbClr val="7030A0"/>
                </a:solidFill>
              </a:rPr>
              <a:t>Steps of </a:t>
            </a:r>
            <a:r>
              <a:rPr lang="en-IN" sz="4800" b="1" dirty="0" err="1">
                <a:solidFill>
                  <a:srgbClr val="7030A0"/>
                </a:solidFill>
              </a:rPr>
              <a:t>Virabhadrasana</a:t>
            </a:r>
            <a:endParaRPr lang="en-IN" sz="48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68960"/>
            <a:ext cx="42862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2493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947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2088"/>
          </a:xfrm>
        </p:spPr>
        <p:txBody>
          <a:bodyPr>
            <a:normAutofit fontScale="90000"/>
          </a:bodyPr>
          <a:lstStyle/>
          <a:p>
            <a:pPr fontAlgn="base"/>
            <a:r>
              <a:rPr lang="en-IN" sz="4800" b="1" dirty="0" err="1">
                <a:solidFill>
                  <a:schemeClr val="accent3">
                    <a:lumMod val="50000"/>
                  </a:schemeClr>
                </a:solidFill>
              </a:rPr>
              <a:t>Virabhadrasana</a:t>
            </a:r>
            <a:endParaRPr lang="en-IN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56084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9"/>
          <a:stretch/>
        </p:blipFill>
        <p:spPr bwMode="auto">
          <a:xfrm>
            <a:off x="755576" y="1196752"/>
            <a:ext cx="7776864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51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/>
          <a:lstStyle/>
          <a:p>
            <a:pPr fontAlgn="base"/>
            <a:r>
              <a:rPr lang="en-IN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Benefits of </a:t>
            </a:r>
            <a:r>
              <a:rPr lang="en-IN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Virabhadrasana</a:t>
            </a:r>
            <a:endParaRPr lang="en-IN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2" r="3116" b="15054"/>
          <a:stretch/>
        </p:blipFill>
        <p:spPr bwMode="auto">
          <a:xfrm>
            <a:off x="899592" y="1700808"/>
            <a:ext cx="756084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36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363272" cy="360040"/>
          </a:xfrm>
        </p:spPr>
        <p:txBody>
          <a:bodyPr>
            <a:noAutofit/>
          </a:bodyPr>
          <a:lstStyle/>
          <a:p>
            <a:r>
              <a:rPr lang="en-IN" b="1" dirty="0">
                <a:solidFill>
                  <a:schemeClr val="accent2">
                    <a:lumMod val="75000"/>
                  </a:schemeClr>
                </a:solidFill>
              </a:rPr>
              <a:t>Benefits of </a:t>
            </a:r>
            <a:r>
              <a:rPr lang="en-IN" b="1" dirty="0" err="1">
                <a:solidFill>
                  <a:schemeClr val="accent2">
                    <a:lumMod val="75000"/>
                  </a:schemeClr>
                </a:solidFill>
              </a:rPr>
              <a:t>Virabhadrasana</a:t>
            </a:r>
            <a:br>
              <a:rPr lang="en-IN" b="1" dirty="0"/>
            </a:br>
            <a:br>
              <a:rPr lang="en-IN" b="1" dirty="0">
                <a:solidFill>
                  <a:schemeClr val="accent5">
                    <a:lumMod val="50000"/>
                  </a:schemeClr>
                </a:solidFill>
              </a:rPr>
            </a:br>
            <a:endParaRPr lang="en-IN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" t="23293" r="5206" b="4473"/>
          <a:stretch/>
        </p:blipFill>
        <p:spPr bwMode="auto">
          <a:xfrm>
            <a:off x="323528" y="1124744"/>
            <a:ext cx="849694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677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IN" sz="4800" b="1" dirty="0">
                <a:solidFill>
                  <a:schemeClr val="accent6">
                    <a:lumMod val="50000"/>
                  </a:schemeClr>
                </a:solidFill>
              </a:rPr>
              <a:t>Benefits of </a:t>
            </a:r>
            <a:r>
              <a:rPr lang="en-IN" sz="4800" b="1" dirty="0" err="1">
                <a:solidFill>
                  <a:schemeClr val="accent6">
                    <a:lumMod val="50000"/>
                  </a:schemeClr>
                </a:solidFill>
              </a:rPr>
              <a:t>Virabhadrasana</a:t>
            </a:r>
            <a:endParaRPr lang="en-IN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13690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12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63</Words>
  <Application>Microsoft Macintosh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Britannic Bold</vt:lpstr>
      <vt:lpstr>Calibri</vt:lpstr>
      <vt:lpstr>TimesNewRomanPSMT</vt:lpstr>
      <vt:lpstr>Office Theme</vt:lpstr>
      <vt:lpstr>KHATRA ADIBASI MAHAVIDYALAYA</vt:lpstr>
      <vt:lpstr>YOGA</vt:lpstr>
      <vt:lpstr>Virabhadrasana  </vt:lpstr>
      <vt:lpstr>Steps of Virabhadrasana</vt:lpstr>
      <vt:lpstr>Steps of Virabhadrasana</vt:lpstr>
      <vt:lpstr>Virabhadrasana</vt:lpstr>
      <vt:lpstr>Benefits of Virabhadrasana</vt:lpstr>
      <vt:lpstr>Benefits of Virabhadrasana  </vt:lpstr>
      <vt:lpstr>Benefits of Virabhadrasana</vt:lpstr>
      <vt:lpstr>THANKS TO ALL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DITI</dc:creator>
  <cp:lastModifiedBy>Microsoft Office User</cp:lastModifiedBy>
  <cp:revision>21</cp:revision>
  <dcterms:created xsi:type="dcterms:W3CDTF">2021-02-01T18:16:58Z</dcterms:created>
  <dcterms:modified xsi:type="dcterms:W3CDTF">2024-04-24T12:35:57Z</dcterms:modified>
</cp:coreProperties>
</file>